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"/>
  </p:notesMasterIdLst>
  <p:handoutMasterIdLst>
    <p:handoutMasterId r:id="rId10"/>
  </p:handoutMasterIdLst>
  <p:sldIdLst>
    <p:sldId id="257" r:id="rId2"/>
    <p:sldId id="262" r:id="rId3"/>
    <p:sldId id="261" r:id="rId4"/>
    <p:sldId id="265" r:id="rId5"/>
    <p:sldId id="266" r:id="rId6"/>
    <p:sldId id="263" r:id="rId7"/>
    <p:sldId id="264" r:id="rId8"/>
  </p:sldIdLst>
  <p:sldSz cx="12192000" cy="6858000"/>
  <p:notesSz cx="6858000" cy="9144000"/>
  <p:defaultTextStyle>
    <a:defPPr rtl="0">
      <a:defRPr lang="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2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" dirty="0"/>
            <a:t>Pénztár nézet 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" dirty="0"/>
            <a:t>Étterem nézet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" dirty="0"/>
            <a:t>Karszalag lekérdező weblap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 custScaleX="165648" custScaleY="166624" custLinFactNeighborX="7427" custLinFactNeighborY="2524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prstGeom prst="rect">
          <a:avLst/>
        </a:prstGeom>
      </dgm:spPr>
    </dgm:pt>
    <dgm:pt modelId="{7C175B98-93F4-4D7C-BB95-1514AB879CD5}" type="pres">
      <dgm:prSet presAssocID="{40FC4FFE-8987-4A26-B7F4-8A516F18ADAE}" presName="iconRect" presStyleLbl="node1" presStyleIdx="0" presStyleCnt="3" custScaleX="80276" custScaleY="128326" custLinFactNeighborX="31209" custLinFactNeighborY="-4620"/>
      <dgm:spPr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 custLinFactNeighborX="3726" custLinFactNeighborY="23916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 custScaleX="171193" custScaleY="165818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prstGeom prst="rect">
          <a:avLst/>
        </a:prstGeom>
      </dgm:spPr>
    </dgm:pt>
    <dgm:pt modelId="{DB4CA7C4-FCA1-4127-B20A-2A5C031A3CF4}" type="pres">
      <dgm:prSet presAssocID="{49225C73-1633-42F1-AB3B-7CB183E5F8B8}" presName="iconRect" presStyleLbl="node1" presStyleIdx="1" presStyleCnt="3" custScaleX="119140" custScaleY="123854" custLinFactNeighborX="-7097" custLinFactNeighborY="-9462"/>
      <dgm:spPr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 custLinFactNeighborX="621" custLinFactNeighborY="19792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 custScaleX="177455" custScaleY="168639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prstGeom prst="rect">
          <a:avLst/>
        </a:prstGeom>
      </dgm:spPr>
    </dgm:pt>
    <dgm:pt modelId="{39509775-983E-4110-B989-EE2CD6514BE0}" type="pres">
      <dgm:prSet presAssocID="{1C383F32-22E8-4F62-A3E0-BDC3D5F48992}" presName="iconRect" presStyleLbl="node1" presStyleIdx="2" presStyleCnt="3" custScaleX="272008" custScaleY="2823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>
          <a:noFill/>
        </a:ln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 custScaleY="111541" custLinFactNeighborY="22266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57207" y="464421"/>
          <a:ext cx="2898736" cy="2915815"/>
        </a:xfrm>
        <a:prstGeom prst="rect">
          <a:avLst/>
        </a:prstGeom>
        <a:gradFill rotWithShape="1">
          <a:gsLst>
            <a:gs pos="0">
              <a:schemeClr val="accent6">
                <a:satMod val="100000"/>
                <a:lumMod val="100000"/>
              </a:schemeClr>
            </a:gs>
            <a:gs pos="50000">
              <a:schemeClr val="accent6">
                <a:shade val="99000"/>
                <a:satMod val="105000"/>
                <a:lumMod val="100000"/>
              </a:schemeClr>
            </a:gs>
            <a:gs pos="100000">
              <a:schemeClr val="accent6"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7C175B98-93F4-4D7C-BB95-1514AB879CD5}">
      <dsp:nvSpPr>
        <dsp:cNvPr id="0" name=""/>
        <dsp:cNvSpPr/>
      </dsp:nvSpPr>
      <dsp:spPr>
        <a:xfrm>
          <a:off x="1404638" y="1187536"/>
          <a:ext cx="647041" cy="1288473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49122" y="3470387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" sz="2300" kern="1200" dirty="0"/>
            <a:t>Pénztár nézet </a:t>
          </a:r>
        </a:p>
      </dsp:txBody>
      <dsp:txXfrm>
        <a:off x="149122" y="3470387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428007" y="423779"/>
          <a:ext cx="2995770" cy="2901711"/>
        </a:xfrm>
        <a:prstGeom prst="rect">
          <a:avLst/>
        </a:prstGeom>
        <a:gradFill rotWithShape="1">
          <a:gsLst>
            <a:gs pos="0">
              <a:schemeClr val="accent3">
                <a:satMod val="100000"/>
                <a:lumMod val="100000"/>
              </a:schemeClr>
            </a:gs>
            <a:gs pos="50000">
              <a:schemeClr val="accent3">
                <a:shade val="99000"/>
                <a:satMod val="105000"/>
                <a:lumMod val="100000"/>
              </a:schemeClr>
            </a:gs>
            <a:gs pos="100000">
              <a:schemeClr val="accent3"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</dsp:sp>
    <dsp:sp modelId="{DB4CA7C4-FCA1-4127-B20A-2A5C031A3CF4}">
      <dsp:nvSpPr>
        <dsp:cNvPr id="0" name=""/>
        <dsp:cNvSpPr/>
      </dsp:nvSpPr>
      <dsp:spPr>
        <a:xfrm>
          <a:off x="4256514" y="1157844"/>
          <a:ext cx="1196240" cy="124357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09332" y="3437168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" sz="2300" kern="1200" dirty="0"/>
            <a:t>Étterem nézet</a:t>
          </a:r>
        </a:p>
      </dsp:txBody>
      <dsp:txXfrm>
        <a:off x="3509332" y="3437168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6925808" y="390663"/>
          <a:ext cx="3105351" cy="2951077"/>
        </a:xfrm>
        <a:prstGeom prst="rect">
          <a:avLst/>
        </a:prstGeom>
        <a:gradFill rotWithShape="1">
          <a:gsLst>
            <a:gs pos="0">
              <a:schemeClr val="accent1">
                <a:satMod val="100000"/>
                <a:lumMod val="100000"/>
              </a:schemeClr>
            </a:gs>
            <a:gs pos="50000">
              <a:schemeClr val="accent1">
                <a:shade val="99000"/>
                <a:satMod val="105000"/>
                <a:lumMod val="100000"/>
              </a:schemeClr>
            </a:gs>
            <a:gs pos="100000">
              <a:schemeClr val="accent1"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  <dsp:sp modelId="{39509775-983E-4110-B989-EE2CD6514BE0}">
      <dsp:nvSpPr>
        <dsp:cNvPr id="0" name=""/>
        <dsp:cNvSpPr/>
      </dsp:nvSpPr>
      <dsp:spPr>
        <a:xfrm>
          <a:off x="7112919" y="448737"/>
          <a:ext cx="2731130" cy="28349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7000" r="-47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4109" y="3405001"/>
          <a:ext cx="2868750" cy="803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hu" sz="2300" kern="1200" dirty="0"/>
            <a:t>Karszalag lekérdező weblap</a:t>
          </a:r>
        </a:p>
      </dsp:txBody>
      <dsp:txXfrm>
        <a:off x="7044109" y="3405001"/>
        <a:ext cx="2868750" cy="803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14DCE5-411A-4E42-AD3C-2494A4EAE779}" type="datetime1">
              <a:rPr lang="hu-HU" smtClean="0"/>
              <a:t>2024. 10. 13.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368516-3842-4620-B9B3-67F535CB3A5D}" type="datetime1">
              <a:rPr lang="hu-HU" smtClean="0"/>
              <a:t>2024. 10. 13.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"/>
              <a:t>Mintaszöveg szerkesztése</a:t>
            </a:r>
            <a:endParaRPr lang="en-US"/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Téglalap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Téglalap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Téglalap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Csoport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20" name="Dátum helye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E8BDBE0D-D7BD-4B72-8656-1BA1EE15204D}" type="datetime1">
              <a:rPr lang="hu-HU" smtClean="0"/>
              <a:t>2024. 10. 13.</a:t>
            </a:fld>
            <a:endParaRPr lang="en-US" dirty="0"/>
          </a:p>
        </p:txBody>
      </p:sp>
      <p:sp>
        <p:nvSpPr>
          <p:cNvPr id="21" name="Élőláb helye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Dia számának hely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164A21-2A73-421C-B26A-59E41BBEFBEB}" type="datetime1">
              <a:rPr lang="hu-HU" smtClean="0"/>
              <a:t>2024. 10. 13.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7CBEE9-063A-466D-A69B-CD20FA75015F}" type="datetime1">
              <a:rPr lang="hu-HU" smtClean="0"/>
              <a:t>2024. 10. 13.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7A52B9-A8AB-438E-B534-4C40C3A9E74F}" type="datetime1">
              <a:rPr lang="hu-HU" smtClean="0"/>
              <a:t>2024. 10. 13.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Téglalap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Téglalap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Téglalap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grpSp>
        <p:nvGrpSpPr>
          <p:cNvPr id="16" name="Csoport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F11F62F7-5E21-4DF6-AD45-F2360C22BAAE}" type="datetime1">
              <a:rPr lang="hu-HU" smtClean="0"/>
              <a:t>2024. 10. 13.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AD0CF7-F942-4A78-BD5B-565FEA1F0330}" type="datetime1">
              <a:rPr lang="hu-HU" smtClean="0"/>
              <a:t>2024. 10. 13.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B1E64E-AF4C-4D8A-B1A2-6376454CC97D}" type="datetime1">
              <a:rPr lang="hu-HU" smtClean="0"/>
              <a:t>2024. 10. 13.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77358-1C37-4F07-9A78-BAC0F950DA57}" type="datetime1">
              <a:rPr lang="hu-HU" smtClean="0"/>
              <a:t>2024. 10. 13.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CB3493-9A23-4FBB-AEE0-C0E6D5F3648B}" type="datetime1">
              <a:rPr lang="hu-HU" smtClean="0"/>
              <a:t>2024. 10. 13.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/>
              <a:t>Mintaszöveg szerkesztése</a:t>
            </a:r>
          </a:p>
          <a:p>
            <a:pPr lvl="1" rtl="0"/>
            <a:r>
              <a:rPr lang="hu-HU"/>
              <a:t>Második szint</a:t>
            </a:r>
          </a:p>
          <a:p>
            <a:pPr lvl="2" rtl="0"/>
            <a:r>
              <a:rPr lang="hu-HU"/>
              <a:t>Harmadik szint</a:t>
            </a:r>
          </a:p>
          <a:p>
            <a:pPr lvl="3" rtl="0"/>
            <a:r>
              <a:rPr lang="hu-HU"/>
              <a:t>Negyedik szint</a:t>
            </a:r>
          </a:p>
          <a:p>
            <a:pPr lvl="4" rtl="0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C45F6E80-D825-48C2-9648-1D1B31372F92}" type="datetime1">
              <a:rPr lang="hu-HU" smtClean="0"/>
              <a:t>2024. 10. 13.</a:t>
            </a:fld>
            <a:endParaRPr lang="en-US"/>
          </a:p>
        </p:txBody>
      </p:sp>
      <p:sp>
        <p:nvSpPr>
          <p:cNvPr id="9" name="Élőláb helye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Dia számának hely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8977A4C8-8FD0-44EA-A473-E0338D05B7ED}" type="datetime1">
              <a:rPr lang="hu-HU" smtClean="0"/>
              <a:t>2024. 10. 13.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Téglalap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Téglalap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Téglalap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"/>
              <a:t>Mintacím stílusának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"/>
              <a:t>Mintaszöveg szerkesztése</a:t>
            </a:r>
          </a:p>
          <a:p>
            <a:pPr lvl="1" rtl="0"/>
            <a:r>
              <a:rPr lang="hu"/>
              <a:t>Második szint</a:t>
            </a:r>
          </a:p>
          <a:p>
            <a:pPr lvl="2" rtl="0"/>
            <a:r>
              <a:rPr lang="hu"/>
              <a:t>Harmadik szint</a:t>
            </a:r>
          </a:p>
          <a:p>
            <a:pPr lvl="3" rtl="0"/>
            <a:r>
              <a:rPr lang="hu"/>
              <a:t>Negyedik szint</a:t>
            </a:r>
          </a:p>
          <a:p>
            <a:pPr lvl="4" rtl="0"/>
            <a:r>
              <a:rPr lang="hu"/>
              <a:t>Ötödik szint</a:t>
            </a:r>
            <a:endParaRPr lang="en-US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150E88-5DA4-48FE-971C-3A8E0386704F}" type="datetime1">
              <a:rPr lang="hu-HU" smtClean="0"/>
              <a:t>2024. 10. 13.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Egy embléma közelképe&#10;&#10;Automatikusan létrehozott leírás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82" name="Téglalap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Téglalap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3289" y="2119746"/>
            <a:ext cx="4835580" cy="1866620"/>
          </a:xfrm>
        </p:spPr>
        <p:txBody>
          <a:bodyPr rtlCol="0">
            <a:normAutofit fontScale="90000"/>
          </a:bodyPr>
          <a:lstStyle/>
          <a:p>
            <a:pPr rtl="0"/>
            <a:r>
              <a:rPr lang="hu" sz="4400" dirty="0">
                <a:solidFill>
                  <a:schemeClr val="tx1"/>
                </a:solidFill>
              </a:rPr>
              <a:t>Szoftverfejlesztés Mérnököknek projekt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hu" dirty="0">
                <a:solidFill>
                  <a:schemeClr val="tx1"/>
                </a:solidFill>
              </a:rPr>
              <a:t>Fürdő beléptető rendszer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D858D03-5877-4A79-AA4A-310C0F9DB0F0}"/>
              </a:ext>
            </a:extLst>
          </p:cNvPr>
          <p:cNvSpPr txBox="1"/>
          <p:nvPr/>
        </p:nvSpPr>
        <p:spPr>
          <a:xfrm>
            <a:off x="7018751" y="4631023"/>
            <a:ext cx="404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Gere Csaba, Lőrincz Kristóf , Rák Gergő, Veres Attila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D14212-CB17-4986-AC6A-A75CB5D7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Projektünk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E4808F-DB56-4DC8-8A19-91D20F339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6613"/>
            <a:ext cx="10058400" cy="4368793"/>
          </a:xfrm>
        </p:spPr>
        <p:txBody>
          <a:bodyPr/>
          <a:lstStyle/>
          <a:p>
            <a:r>
              <a:rPr lang="hu-HU" dirty="0"/>
              <a:t>Egy fiktív fürdő beléptető rendszerének megvalósítása több eszköz segítségével </a:t>
            </a:r>
          </a:p>
          <a:p>
            <a:r>
              <a:rPr lang="hu-HU" dirty="0"/>
              <a:t>Több táblás adatbázis:</a:t>
            </a:r>
          </a:p>
          <a:p>
            <a:pPr lvl="4"/>
            <a:r>
              <a:rPr lang="hu-HU" dirty="0"/>
              <a:t>Jegyárak, szolgáltatások,</a:t>
            </a:r>
          </a:p>
          <a:p>
            <a:pPr lvl="4"/>
            <a:r>
              <a:rPr lang="hu-HU" dirty="0"/>
              <a:t>Menü,</a:t>
            </a:r>
          </a:p>
          <a:p>
            <a:pPr lvl="4"/>
            <a:r>
              <a:rPr lang="hu-HU" dirty="0"/>
              <a:t>Karszalag azonosító és hozzájuk tartozó attribútumok.</a:t>
            </a:r>
          </a:p>
          <a:p>
            <a:r>
              <a:rPr lang="hu-HU" dirty="0"/>
              <a:t>Pénztár GUI: </a:t>
            </a:r>
          </a:p>
          <a:p>
            <a:pPr lvl="4"/>
            <a:r>
              <a:rPr lang="hu-HU" dirty="0"/>
              <a:t>Jegy vásárlása (adatbázisból naprakész információk), </a:t>
            </a:r>
          </a:p>
          <a:p>
            <a:pPr lvl="4"/>
            <a:r>
              <a:rPr lang="hu-HU" dirty="0"/>
              <a:t>Karszalag azonosító generálása, majd eltárolása,</a:t>
            </a:r>
          </a:p>
          <a:p>
            <a:pPr lvl="4"/>
            <a:r>
              <a:rPr lang="hu-HU" dirty="0"/>
              <a:t>Karszalag egyenleg feltöltés/lekérdezés,</a:t>
            </a:r>
          </a:p>
          <a:p>
            <a:pPr lvl="4"/>
            <a:r>
              <a:rPr lang="hu-HU" dirty="0"/>
              <a:t>Szolgáltatások rendelése a karszalaghoz.</a:t>
            </a:r>
          </a:p>
          <a:p>
            <a:r>
              <a:rPr lang="hu-HU" dirty="0"/>
              <a:t>Étterem GUI:</a:t>
            </a:r>
          </a:p>
          <a:p>
            <a:pPr lvl="4"/>
            <a:r>
              <a:rPr lang="hu-HU" dirty="0"/>
              <a:t>Karszalag egyenlegével történő éttermi fogasztás,</a:t>
            </a:r>
          </a:p>
          <a:p>
            <a:pPr lvl="4"/>
            <a:r>
              <a:rPr lang="hu-HU" dirty="0"/>
              <a:t>Menü megjelenítése.</a:t>
            </a:r>
          </a:p>
          <a:p>
            <a:r>
              <a:rPr lang="hu-HU" dirty="0"/>
              <a:t>Weblap:</a:t>
            </a:r>
          </a:p>
          <a:p>
            <a:pPr lvl="4"/>
            <a:r>
              <a:rPr lang="hu-HU" dirty="0"/>
              <a:t>Karszalag egyenleg és információk lekérdezés.</a:t>
            </a:r>
          </a:p>
          <a:p>
            <a:pPr marL="1097280" lvl="4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370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hu" dirty="0"/>
              <a:t>Három fő GUI 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168593"/>
              </p:ext>
            </p:extLst>
          </p:nvPr>
        </p:nvGraphicFramePr>
        <p:xfrm>
          <a:off x="1066800" y="1597231"/>
          <a:ext cx="10058400" cy="4438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D9D6C8AE-EE00-4007-A9DC-4A82211F80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39" y="2310608"/>
            <a:ext cx="2797074" cy="223678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46075AF-C0E3-414B-B6B8-01243D32E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50" y="2619059"/>
            <a:ext cx="2941892" cy="16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B1392860-0EB4-4458-8A53-5643C0E8CC1B}"/>
              </a:ext>
            </a:extLst>
          </p:cNvPr>
          <p:cNvSpPr/>
          <p:nvPr/>
        </p:nvSpPr>
        <p:spPr>
          <a:xfrm>
            <a:off x="920979" y="1894584"/>
            <a:ext cx="3394464" cy="204929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586AEF39-0456-4008-9A4B-86C278C84B65}"/>
              </a:ext>
            </a:extLst>
          </p:cNvPr>
          <p:cNvSpPr/>
          <p:nvPr/>
        </p:nvSpPr>
        <p:spPr>
          <a:xfrm>
            <a:off x="6706289" y="1710388"/>
            <a:ext cx="4950862" cy="321026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72BDE1AA-CFF3-4A48-B4E8-C10C4CD14ACE}"/>
              </a:ext>
            </a:extLst>
          </p:cNvPr>
          <p:cNvSpPr/>
          <p:nvPr/>
        </p:nvSpPr>
        <p:spPr>
          <a:xfrm>
            <a:off x="3689725" y="4032804"/>
            <a:ext cx="2772035" cy="19143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A37F41C5-3A87-44F8-990A-E13454577B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04" y="1985573"/>
            <a:ext cx="2528414" cy="1867315"/>
          </a:xfrm>
        </p:spPr>
      </p:pic>
      <p:sp>
        <p:nvSpPr>
          <p:cNvPr id="5" name="Cím 4">
            <a:extLst>
              <a:ext uri="{FF2B5EF4-FFF2-40B4-BE49-F238E27FC236}">
                <a16:creationId xmlns:a16="http://schemas.microsoft.com/office/drawing/2014/main" id="{3611E669-EB18-41C6-969B-4028A9DF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Pénztár </a:t>
            </a:r>
          </a:p>
        </p:txBody>
      </p:sp>
      <p:pic>
        <p:nvPicPr>
          <p:cNvPr id="14" name="Tartalom helye 13">
            <a:extLst>
              <a:ext uri="{FF2B5EF4-FFF2-40B4-BE49-F238E27FC236}">
                <a16:creationId xmlns:a16="http://schemas.microsoft.com/office/drawing/2014/main" id="{872C9CEB-EED9-4BEE-8A72-1CEB09A37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54" y="4370912"/>
            <a:ext cx="2282976" cy="1238103"/>
          </a:xfr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ABB051E1-235F-47CD-876B-2F5D7E89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2024. 10. 13.</a:t>
            </a:fld>
            <a:endParaRPr lang="en-US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B5F73399-F567-4244-A1A0-487EAE116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40" y="1985573"/>
            <a:ext cx="4225563" cy="2695506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8D0D655F-59CB-495E-B309-4AE6421F8C10}"/>
              </a:ext>
            </a:extLst>
          </p:cNvPr>
          <p:cNvSpPr txBox="1"/>
          <p:nvPr/>
        </p:nvSpPr>
        <p:spPr>
          <a:xfrm>
            <a:off x="920979" y="4197030"/>
            <a:ext cx="2725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Karszalag egyenleg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Lekérdezés,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Feltöltés,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E388448D-AC79-475B-A201-BCAC8C3C071C}"/>
              </a:ext>
            </a:extLst>
          </p:cNvPr>
          <p:cNvSpPr txBox="1"/>
          <p:nvPr/>
        </p:nvSpPr>
        <p:spPr>
          <a:xfrm>
            <a:off x="4315442" y="1985572"/>
            <a:ext cx="244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Jegyvásárlás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Számlanyomtatás</a:t>
            </a:r>
          </a:p>
        </p:txBody>
      </p:sp>
    </p:spTree>
    <p:extLst>
      <p:ext uri="{BB962C8B-B14F-4D97-AF65-F5344CB8AC3E}">
        <p14:creationId xmlns:p14="http://schemas.microsoft.com/office/powerpoint/2010/main" val="422095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>
            <a:extLst>
              <a:ext uri="{FF2B5EF4-FFF2-40B4-BE49-F238E27FC236}">
                <a16:creationId xmlns:a16="http://schemas.microsoft.com/office/drawing/2014/main" id="{5ED4C387-5BC2-41E1-A55C-C0CF7E1017AE}"/>
              </a:ext>
            </a:extLst>
          </p:cNvPr>
          <p:cNvSpPr/>
          <p:nvPr/>
        </p:nvSpPr>
        <p:spPr>
          <a:xfrm>
            <a:off x="6348173" y="2651102"/>
            <a:ext cx="5082639" cy="29332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90275C-BDEC-41CD-83E0-D0DB6260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Étterem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82E80270-B452-4D9C-AF31-B045506528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54" y="2845443"/>
            <a:ext cx="4664075" cy="2544524"/>
          </a:xfr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319DC2E5-4355-4756-828E-F2D2F4DC03DF}"/>
              </a:ext>
            </a:extLst>
          </p:cNvPr>
          <p:cNvSpPr/>
          <p:nvPr/>
        </p:nvSpPr>
        <p:spPr>
          <a:xfrm>
            <a:off x="919864" y="1728343"/>
            <a:ext cx="5082639" cy="293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86E1488E-5332-43AE-9855-9EC367DC1C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45" y="1917625"/>
            <a:ext cx="4664075" cy="2554641"/>
          </a:xfrm>
        </p:spPr>
      </p:pic>
      <p:sp>
        <p:nvSpPr>
          <p:cNvPr id="5" name="Dátum helye 4">
            <a:extLst>
              <a:ext uri="{FF2B5EF4-FFF2-40B4-BE49-F238E27FC236}">
                <a16:creationId xmlns:a16="http://schemas.microsoft.com/office/drawing/2014/main" id="{6F411483-A5B9-4C3F-9953-AA1EC631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297963D-D9D0-4A1E-9C76-0778B8493DC4}"/>
              </a:ext>
            </a:extLst>
          </p:cNvPr>
          <p:cNvSpPr txBox="1"/>
          <p:nvPr/>
        </p:nvSpPr>
        <p:spPr>
          <a:xfrm>
            <a:off x="919864" y="4907499"/>
            <a:ext cx="428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Ételek választása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Kosárba helyezése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C0189C4-3C58-49DD-938E-7FC9B6F9DC6D}"/>
              </a:ext>
            </a:extLst>
          </p:cNvPr>
          <p:cNvSpPr txBox="1"/>
          <p:nvPr/>
        </p:nvSpPr>
        <p:spPr>
          <a:xfrm>
            <a:off x="6348173" y="1811131"/>
            <a:ext cx="353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Kosára tartalma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Fizetés</a:t>
            </a:r>
          </a:p>
        </p:txBody>
      </p:sp>
    </p:spTree>
    <p:extLst>
      <p:ext uri="{BB962C8B-B14F-4D97-AF65-F5344CB8AC3E}">
        <p14:creationId xmlns:p14="http://schemas.microsoft.com/office/powerpoint/2010/main" val="190277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E37564-0119-4A28-8CA3-EE503797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Hol tartunk?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1872D2D-4F28-4584-B237-156D6D2DF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Jelenleg a tervezési fázist követően elkészítettük a</a:t>
            </a:r>
          </a:p>
          <a:p>
            <a:pPr marL="0" indent="0">
              <a:buNone/>
            </a:pPr>
            <a:r>
              <a:rPr lang="hu-HU" dirty="0"/>
              <a:t> GUI-k egy béta verzióját,</a:t>
            </a:r>
          </a:p>
          <a:p>
            <a:r>
              <a:rPr lang="hu-HU" dirty="0"/>
              <a:t>Megtörtént a 2. megbeszélés,</a:t>
            </a:r>
          </a:p>
          <a:p>
            <a:r>
              <a:rPr lang="hu-HU" dirty="0"/>
              <a:t>Az </a:t>
            </a:r>
            <a:r>
              <a:rPr lang="hu-HU"/>
              <a:t>adatbázis létrehozása folyamatban</a:t>
            </a:r>
            <a:r>
              <a:rPr lang="hu-HU" dirty="0"/>
              <a:t>,</a:t>
            </a:r>
          </a:p>
          <a:p>
            <a:r>
              <a:rPr lang="hu-HU" dirty="0"/>
              <a:t>További lépések és határidők megbeszélése.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5465DFF-985D-4B78-9F3D-ED853B45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7A52B9-A8AB-438E-B534-4C40C3A9E74F}" type="datetime1">
              <a:rPr lang="hu-HU" smtClean="0"/>
              <a:t>2024. 10. 13.</a:t>
            </a:fld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C681C4A-8758-4BA0-A81C-5F7BB0409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5256"/>
            <a:ext cx="5347615" cy="55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9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18352557-8635-4765-A873-9464C9E2F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747CB76D-F51B-4FB5-AFB5-C9D65B5F4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9379EEA-C3DD-429E-A922-4C32CA8FE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90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24_TF78438558" id="{AB246F2A-2CBF-491E-A6C5-29DA362F2C33}" vid="{99588252-1777-460A-BE9C-614E107CF06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{FDDBE862-2C0F-4975-BC3C-31A29FE2DE19}tf78438558_win32</Template>
  <TotalTime>124</TotalTime>
  <Words>158</Words>
  <Application>Microsoft Office PowerPoint</Application>
  <PresentationFormat>Szélesvásznú</PresentationFormat>
  <Paragraphs>43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Garamond</vt:lpstr>
      <vt:lpstr>SavonVTI</vt:lpstr>
      <vt:lpstr>Szoftverfejlesztés Mérnököknek projekt</vt:lpstr>
      <vt:lpstr>Projektünk célja</vt:lpstr>
      <vt:lpstr>Három fő GUI </vt:lpstr>
      <vt:lpstr>Pénztár </vt:lpstr>
      <vt:lpstr>Étterem</vt:lpstr>
      <vt:lpstr>Hol tartunk?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Szoftverfejlesztés Mérnököknek projekt</dc:title>
  <dc:creator>Lőrincz</dc:creator>
  <cp:lastModifiedBy>Lőrincz</cp:lastModifiedBy>
  <cp:revision>14</cp:revision>
  <dcterms:created xsi:type="dcterms:W3CDTF">2024-10-11T11:05:48Z</dcterms:created>
  <dcterms:modified xsi:type="dcterms:W3CDTF">2024-10-13T17:04:36Z</dcterms:modified>
</cp:coreProperties>
</file>